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  <p:sldMasterId id="2147483828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4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6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76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52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75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2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358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41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7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58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65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52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92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68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701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81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5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43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0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8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5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0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59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7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5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7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0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CAA3733-BF83-4BDE-8499-5E35F498D5BB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589F5A8-7639-4769-8B91-41E1615FD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71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346D2-7339-4E2C-AFA4-E3D5EE9A8F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u="sng" dirty="0">
                <a:latin typeface="Corbel" panose="020B0503020204020204" pitchFamily="34" charset="0"/>
              </a:rPr>
              <a:t>G</a:t>
            </a:r>
            <a:r>
              <a:rPr lang="en-US" sz="6600" u="sng">
                <a:latin typeface="Corbel" panose="020B0503020204020204" pitchFamily="34" charset="0"/>
              </a:rPr>
              <a:t>lobal </a:t>
            </a:r>
            <a:r>
              <a:rPr lang="en-US" sz="6600" u="sng" dirty="0">
                <a:latin typeface="Corbel" panose="020B0503020204020204" pitchFamily="34" charset="0"/>
              </a:rPr>
              <a:t>Workforce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1A89D-2D49-4D08-9555-9E95731486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Presented by</a:t>
            </a:r>
          </a:p>
          <a:p>
            <a:r>
              <a:rPr lang="en-US" dirty="0"/>
              <a:t>JCL Talent</a:t>
            </a:r>
          </a:p>
          <a:p>
            <a:r>
              <a:rPr lang="en-US" dirty="0"/>
              <a:t>Dawn Lapointe</a:t>
            </a:r>
          </a:p>
          <a:p>
            <a:r>
              <a:rPr lang="en-US" dirty="0"/>
              <a:t>Technical Careers Division</a:t>
            </a:r>
          </a:p>
        </p:txBody>
      </p:sp>
    </p:spTree>
    <p:extLst>
      <p:ext uri="{BB962C8B-B14F-4D97-AF65-F5344CB8AC3E}">
        <p14:creationId xmlns:p14="http://schemas.microsoft.com/office/powerpoint/2010/main" val="320863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3C763-04A5-4BAF-807E-8DEEF2C6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Relationship </a:t>
            </a:r>
            <a:r>
              <a:rPr lang="en-US" b="1" i="1" dirty="0">
                <a:solidFill>
                  <a:srgbClr val="C00000"/>
                </a:solidFill>
              </a:rPr>
              <a:t>Between</a:t>
            </a:r>
            <a:r>
              <a:rPr lang="en-US" dirty="0"/>
              <a:t> Companies and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8BFCB-DC52-4A87-A5FA-D246BEB567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Global trends</a:t>
            </a:r>
          </a:p>
          <a:p>
            <a:pPr lvl="1"/>
            <a:r>
              <a:rPr lang="en-US" dirty="0"/>
              <a:t>Hiring practices since 2009</a:t>
            </a:r>
          </a:p>
          <a:p>
            <a:r>
              <a:rPr lang="en-US" dirty="0"/>
              <a:t>Reduction of full-time employees</a:t>
            </a:r>
          </a:p>
          <a:p>
            <a:r>
              <a:rPr lang="en-US" dirty="0"/>
              <a:t>Overseas Workers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5B2B33-75DE-4962-81E4-70C7597E4E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17" y="2202287"/>
            <a:ext cx="5605296" cy="3587389"/>
          </a:xfrm>
        </p:spPr>
      </p:pic>
    </p:spTree>
    <p:extLst>
      <p:ext uri="{BB962C8B-B14F-4D97-AF65-F5344CB8AC3E}">
        <p14:creationId xmlns:p14="http://schemas.microsoft.com/office/powerpoint/2010/main" val="427008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D56A-99BE-4A3F-A619-C39166C5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Immediate Effects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437C8-CF06-4DE7-8D28-DB1998347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Independent workers – free agents</a:t>
            </a:r>
          </a:p>
          <a:p>
            <a:pPr lvl="1"/>
            <a:r>
              <a:rPr lang="en-US" dirty="0"/>
              <a:t>Increase competition</a:t>
            </a:r>
          </a:p>
          <a:p>
            <a:pPr lvl="1"/>
            <a:r>
              <a:rPr lang="en-US" dirty="0"/>
              <a:t>Drive down expenses</a:t>
            </a:r>
          </a:p>
          <a:p>
            <a:pPr lvl="1"/>
            <a:r>
              <a:rPr lang="en-US" dirty="0"/>
              <a:t>Low overhead</a:t>
            </a:r>
          </a:p>
          <a:p>
            <a:r>
              <a:rPr lang="en-US" dirty="0"/>
              <a:t>Flexible workforce supply chain</a:t>
            </a:r>
          </a:p>
        </p:txBody>
      </p:sp>
    </p:spTree>
    <p:extLst>
      <p:ext uri="{BB962C8B-B14F-4D97-AF65-F5344CB8AC3E}">
        <p14:creationId xmlns:p14="http://schemas.microsoft.com/office/powerpoint/2010/main" val="94247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BEA6-7E49-4E2B-9B88-51FAC94A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Job Growth – Major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6B9B1-166B-4401-9FD2-6BB42CD87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Service</a:t>
            </a:r>
          </a:p>
          <a:p>
            <a:pPr lvl="0"/>
            <a:r>
              <a:rPr lang="en-US" dirty="0"/>
              <a:t>Construction</a:t>
            </a:r>
          </a:p>
          <a:p>
            <a:pPr lvl="0"/>
            <a:r>
              <a:rPr lang="en-US" dirty="0"/>
              <a:t>Healthcare</a:t>
            </a:r>
          </a:p>
          <a:p>
            <a:pPr lvl="0"/>
            <a:r>
              <a:rPr lang="en-US" dirty="0"/>
              <a:t>Financial</a:t>
            </a:r>
          </a:p>
        </p:txBody>
      </p:sp>
    </p:spTree>
    <p:extLst>
      <p:ext uri="{BB962C8B-B14F-4D97-AF65-F5344CB8AC3E}">
        <p14:creationId xmlns:p14="http://schemas.microsoft.com/office/powerpoint/2010/main" val="331549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BEA6-7E49-4E2B-9B88-51FAC94A4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Asian Job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6B9B1-166B-4401-9FD2-6BB42CD87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IT</a:t>
            </a:r>
          </a:p>
          <a:p>
            <a:pPr lvl="0"/>
            <a:r>
              <a:rPr lang="en-US" dirty="0"/>
              <a:t>Construction</a:t>
            </a:r>
          </a:p>
          <a:p>
            <a:pPr lvl="0"/>
            <a:r>
              <a:rPr lang="en-US" dirty="0"/>
              <a:t>Industrials</a:t>
            </a:r>
          </a:p>
          <a:p>
            <a:pPr lvl="0"/>
            <a:r>
              <a:rPr lang="en-US" dirty="0"/>
              <a:t>Manufacturing</a:t>
            </a:r>
          </a:p>
        </p:txBody>
      </p:sp>
    </p:spTree>
    <p:extLst>
      <p:ext uri="{BB962C8B-B14F-4D97-AF65-F5344CB8AC3E}">
        <p14:creationId xmlns:p14="http://schemas.microsoft.com/office/powerpoint/2010/main" val="385774046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880</TotalTime>
  <Words>65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Corbel</vt:lpstr>
      <vt:lpstr>Wingdings 2</vt:lpstr>
      <vt:lpstr>HDOfficeLightV0</vt:lpstr>
      <vt:lpstr>Mesh</vt:lpstr>
      <vt:lpstr>Global Workforce Trends</vt:lpstr>
      <vt:lpstr>Relationship Between Companies and Workers</vt:lpstr>
      <vt:lpstr>Immediate Effects</vt:lpstr>
      <vt:lpstr>US Job Growth – Major Sectors</vt:lpstr>
      <vt:lpstr>East Asian Job Growth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Workforce Trends</dc:title>
  <dc:creator>Your Name</dc:creator>
  <cp:keywords>© 2020 Cengage Learning.</cp:keywords>
  <cp:lastModifiedBy>Quentin Chu</cp:lastModifiedBy>
  <cp:revision>1</cp:revision>
  <dcterms:created xsi:type="dcterms:W3CDTF">2018-07-11T18:28:06Z</dcterms:created>
  <dcterms:modified xsi:type="dcterms:W3CDTF">2020-07-19T19:05:12Z</dcterms:modified>
</cp:coreProperties>
</file>