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932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5827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756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440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5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47376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3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9BB9D5A-902B-4C0A-9B19-2B1D6B6C86E7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86F35CC-2331-43C1-9292-4DA0783AF3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87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DF4C48-61DD-409D-9EB1-A398A164F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Economy Defined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F5B4AFC-F2CC-4756-879E-1B5D4566F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work or project that is limited to a specific time period</a:t>
            </a:r>
          </a:p>
          <a:p>
            <a:r>
              <a:rPr lang="en-US" dirty="0"/>
              <a:t>Workers that move between different jobs and companies</a:t>
            </a:r>
          </a:p>
          <a:p>
            <a:r>
              <a:rPr lang="en-US" dirty="0"/>
              <a:t>Run by digital labor force</a:t>
            </a:r>
          </a:p>
          <a:p>
            <a:r>
              <a:rPr lang="en-US" dirty="0"/>
              <a:t>Need for on-demand hiring</a:t>
            </a:r>
          </a:p>
        </p:txBody>
      </p:sp>
    </p:spTree>
    <p:extLst>
      <p:ext uri="{BB962C8B-B14F-4D97-AF65-F5344CB8AC3E}">
        <p14:creationId xmlns:p14="http://schemas.microsoft.com/office/powerpoint/2010/main" val="266017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09611-3B45-4F72-879E-9B7454F52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Economy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9720-F6BF-4987-9ADB-9D5B185F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3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0EBC-3D9C-4675-991C-F2AB4CB9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Worker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ADFF-28C8-4DD7-B2F6-1903B22A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skilled and educated</a:t>
            </a:r>
          </a:p>
          <a:p>
            <a:r>
              <a:rPr lang="en-US" dirty="0"/>
              <a:t>Career development is a priority</a:t>
            </a:r>
          </a:p>
          <a:p>
            <a:r>
              <a:rPr lang="en-US" dirty="0"/>
              <a:t>Highly committed to work product and earning power</a:t>
            </a:r>
          </a:p>
          <a:p>
            <a:r>
              <a:rPr lang="en-US" dirty="0"/>
              <a:t>Most work this way by choice</a:t>
            </a:r>
          </a:p>
        </p:txBody>
      </p:sp>
    </p:spTree>
    <p:extLst>
      <p:ext uri="{BB962C8B-B14F-4D97-AF65-F5344CB8AC3E}">
        <p14:creationId xmlns:p14="http://schemas.microsoft.com/office/powerpoint/2010/main" val="8401065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301</TotalTime>
  <Words>61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Global Economy Defined</vt:lpstr>
      <vt:lpstr>Global Economy Growth</vt:lpstr>
      <vt:lpstr>Global Worker Profile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Your Name</dc:creator>
  <cp:lastModifiedBy>Your Name</cp:lastModifiedBy>
  <cp:revision>5</cp:revision>
  <dcterms:created xsi:type="dcterms:W3CDTF">2018-08-16T18:05:00Z</dcterms:created>
  <dcterms:modified xsi:type="dcterms:W3CDTF">2018-12-04T18:46:07Z</dcterms:modified>
</cp:coreProperties>
</file>